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Inter" charset="1" panose="020B05020300000000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94069" y="6424529"/>
            <a:ext cx="4467820" cy="1004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43"/>
              </a:lnSpc>
              <a:spcBef>
                <a:spcPct val="0"/>
              </a:spcBef>
            </a:pPr>
            <a:r>
              <a:rPr lang="en-US" sz="5816">
                <a:solidFill>
                  <a:srgbClr val="E3D3E6"/>
                </a:solidFill>
                <a:latin typeface="Inter"/>
                <a:ea typeface="Inter"/>
                <a:cs typeface="Inter"/>
                <a:sym typeface="Inter"/>
              </a:rPr>
              <a:t>TEAM NAME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1C1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17237" y="2183980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8"/>
              </a:lnSpc>
            </a:pPr>
            <a:r>
              <a:rPr lang="en-US" sz="280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955778" y="2609271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8"/>
              </a:lnSpc>
            </a:pPr>
            <a:r>
              <a:rPr lang="en-US" sz="280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17209" y="3102873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8"/>
              </a:lnSpc>
            </a:pPr>
            <a:r>
              <a:rPr lang="en-US" sz="280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44507" y="5668551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80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44507" y="7062736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80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44507" y="8591767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8"/>
              </a:lnSpc>
            </a:pPr>
            <a:r>
              <a:rPr lang="en-US" sz="280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08450" y="5668551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80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08450" y="7062736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8"/>
              </a:lnSpc>
            </a:pPr>
            <a:r>
              <a:rPr lang="en-US" sz="280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108450" y="8591767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80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78510" y="5668551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80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778510" y="7062736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80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778510" y="8591767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8"/>
              </a:lnSpc>
            </a:pPr>
            <a:r>
              <a:rPr lang="en-US" sz="2809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84825" y="5668551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80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84825" y="7062736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80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184825" y="8591767"/>
            <a:ext cx="2388537" cy="40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18"/>
              </a:lnSpc>
              <a:spcBef>
                <a:spcPct val="0"/>
              </a:spcBef>
            </a:pPr>
            <a:r>
              <a:rPr lang="en-US" sz="2809" strike="noStrike" u="non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XXX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DAGxcYXMdb4</dc:identifier>
  <dcterms:modified xsi:type="dcterms:W3CDTF">2011-08-01T06:04:30Z</dcterms:modified>
  <cp:revision>1</cp:revision>
  <dc:title>INNOVATE-X TEMPLATE</dc:title>
</cp:coreProperties>
</file>

<file path=docProps/thumbnail.jpeg>
</file>